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Roboto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5968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c1bd36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cc1bd364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cc1bd3647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c1bd364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c1bd364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cc1bd364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c1bd364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c1bd3647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6cc1bd3647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c1bd364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cc1bd364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6cc1bd364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cc1bd364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cc1bd3647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cc1bd3647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cc1bd364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cc1bd364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6cc1bd3647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cca86bbc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cca86bbcd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6cca86bbcd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ca86bb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6cca86bb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cca86bb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7" name="Google Shape;307;g6cca86bbcd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ca86bb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cca86bbc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cca86bbc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ca86bb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6cca86bbc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6cca86bbc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g6cca86bbcd_0_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ca86bbc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ca86bbc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6cca86bbc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ca86bb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ca86bb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6cca86bbcd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cc1bd364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6cc1bd36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c1bd364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cc1bd3647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6cc1bd3647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cca86bb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6cca86bbc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6cca86bbcd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6" name="Google Shape;366;g6cca86bbcd_0_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ca86bbc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ca86bbcd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6cca86bbcd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cca86bbc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cca86bbcd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6cca86bbcd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cca86bbc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cca86bbcd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6cca86bbcd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cca86bbc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cca86bbc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6cca86bbc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cca86bbc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cca86bbcd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6cca86bbcd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cca86bbc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6cca86bbcd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cca86bbcd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9" name="Google Shape;419;g6cca86bbcd_0_9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cca86bbcd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6cca86bbc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ca86bbcd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6cca86bbc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cca86bbc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6cca86bbcd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6cca86bbcd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ca86bbc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6cca86bbcd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6cca86bbcd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cca86bbc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6cca86bbcd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cca86bbcd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7" name="Google Shape;477;g6cca86bbcd_0_1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cca86bbc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cca86bbcd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cca86bbcd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cca86bbc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6cca86bbcd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6cca86bbcd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cca86bbc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cca86bbcd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cca86bbcd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cca86bb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6cca86bbcd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cca86bbcd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18" name="Google Shape;518;g6cca86bbcd_0_16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ca86bb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ca86bbcd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cca86bbcd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ca86bbcd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cca86bbc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ca86bbc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6cca86bbcd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6cca86bbcd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cca86bbc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6cca86bbcd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6cca86bbcd_0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67" name="Google Shape;567;g6cca86bbcd_0_2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cca86bbcd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6cca86bbc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73" name="Google Shape;17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cca86bbcd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6cca86bbc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cca86bbc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6cca86bbcd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6cca86bbcd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16" name="Google Shape;6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28" name="Google Shape;6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c1bd364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6cc1bd364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6cc1bd364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g6cc1bd3647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c1bd364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c1bd364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6cc1bd364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c1bd364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c1bd3647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6cc1bd3647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c1bd364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cc1bd364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6cc1bd364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language.basic-syntax.phptags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bg/function.date.ph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php_datatypes.as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hpbestpractice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уеб разработка с РНР/2019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PHP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/>
              <a:t>intro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web server</a:t>
            </a:r>
            <a:endParaRPr sz="3000"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server  е софтуер,  който служи за предаване на  Web – съдържание чрез HTTP заявки. Хоства Web – сайтове, Web – приложения и др. услуги.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/Каква е разликата м/у Web – сайтове и Web – приложения?/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Обработва  HTTP заявките и връща статично или динамично Web – съдържание (HTML, CSS, изображения, JSON, JS)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Стартира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 - side скриптове като PHP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Python и Ruby.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web server</a:t>
            </a:r>
            <a:endParaRPr sz="300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server  е софтуер,  който служи за предаване на  Web – съдържание чрез HTTP заявки. Хоства Web – сайтове, Web – приложения и др. услуги.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/Каква е разликата м/у Web – сайтове и Web – приложения?/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Обработва  HTTP заявките и връща статично или динамично Web – съдържание (HTML, CSS, изображения, JSON, JS)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Стартира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 - side скриптове като PHP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Python и Ruby.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client-server requests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761425" y="2878750"/>
            <a:ext cx="2242800" cy="22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requests </a:t>
            </a:r>
            <a:endParaRPr sz="2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2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8858725" y="2878750"/>
            <a:ext cx="2242800" cy="22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sends back to the client - The Browser</a:t>
            </a:r>
            <a:endParaRPr/>
          </a:p>
        </p:txBody>
      </p:sp>
      <p:grpSp>
        <p:nvGrpSpPr>
          <p:cNvPr id="244" name="Google Shape;244;p24"/>
          <p:cNvGrpSpPr/>
          <p:nvPr/>
        </p:nvGrpSpPr>
        <p:grpSpPr>
          <a:xfrm>
            <a:off x="4974600" y="2878750"/>
            <a:ext cx="2242800" cy="2242800"/>
            <a:chOff x="3790425" y="3548400"/>
            <a:chExt cx="2242800" cy="2242800"/>
          </a:xfrm>
        </p:grpSpPr>
        <p:sp>
          <p:nvSpPr>
            <p:cNvPr id="245" name="Google Shape;245;p24"/>
            <p:cNvSpPr/>
            <p:nvPr/>
          </p:nvSpPr>
          <p:spPr>
            <a:xfrm>
              <a:off x="3790425" y="35484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4"/>
            <p:cNvSpPr txBox="1"/>
            <p:nvPr/>
          </p:nvSpPr>
          <p:spPr>
            <a:xfrm>
              <a:off x="4066075" y="4098650"/>
              <a:ext cx="1682400" cy="129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generates required</a:t>
              </a:r>
              <a:endParaRPr sz="2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4"/>
          <p:cNvSpPr txBox="1"/>
          <p:nvPr/>
        </p:nvSpPr>
        <p:spPr>
          <a:xfrm>
            <a:off x="125575" y="2008175"/>
            <a:ext cx="3885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client - web browser</a:t>
            </a:r>
            <a:endParaRPr/>
          </a:p>
        </p:txBody>
      </p:sp>
      <p:cxnSp>
        <p:nvCxnSpPr>
          <p:cNvPr id="248" name="Google Shape;248;p24"/>
          <p:cNvCxnSpPr>
            <a:stCxn id="242" idx="3"/>
            <a:endCxn id="245" idx="1"/>
          </p:cNvCxnSpPr>
          <p:nvPr/>
        </p:nvCxnSpPr>
        <p:spPr>
          <a:xfrm>
            <a:off x="3004225" y="4000150"/>
            <a:ext cx="1970400" cy="0"/>
          </a:xfrm>
          <a:prstGeom prst="straightConnector1">
            <a:avLst/>
          </a:prstGeom>
          <a:solidFill>
            <a:srgbClr val="F0A22E">
              <a:alpha val="24705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9" name="Google Shape;249;p24"/>
          <p:cNvCxnSpPr>
            <a:stCxn id="245" idx="3"/>
            <a:endCxn id="243" idx="1"/>
          </p:cNvCxnSpPr>
          <p:nvPr/>
        </p:nvCxnSpPr>
        <p:spPr>
          <a:xfrm>
            <a:off x="7217400" y="4000150"/>
            <a:ext cx="1641300" cy="0"/>
          </a:xfrm>
          <a:prstGeom prst="straightConnector1">
            <a:avLst/>
          </a:prstGeom>
          <a:solidFill>
            <a:srgbClr val="F0A22E">
              <a:alpha val="24705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50" name="Google Shape;250;p24"/>
          <p:cNvSpPr txBox="1"/>
          <p:nvPr/>
        </p:nvSpPr>
        <p:spPr>
          <a:xfrm>
            <a:off x="5358875" y="5481275"/>
            <a:ext cx="558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CGI</a:t>
            </a:r>
            <a:endParaRPr sz="3000"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(Common Gateway Interface) 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https://bg.wikipedia.org/wiki/Common_Gateway_Interface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програмите приемат данни от сървъра и обикновено връщат HTML, картинки, видео и др. съдържание, разбираемо от уеб браузърите.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Кодът на CGI програмите не е видим - само неговия резултат.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Предназначение – генериране на динамично Web – съдържание.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Съществуват и др. технологии, свързващи  Web – сървърите със сървър-скриптове -  CGI, FastCGI, Apache modules, ISAPI (IIS), WSGI, Ruby Rack, …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как работи РНР</a:t>
            </a:r>
            <a:endParaRPr sz="3000"/>
          </a:p>
        </p:txBody>
      </p:sp>
      <p:sp>
        <p:nvSpPr>
          <p:cNvPr id="266" name="Google Shape;266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CGI програми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файловете се разполагат в уеб папката на сървъра - htdocs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localhost/example1.php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къде се намират</a:t>
            </a:r>
            <a:endParaRPr sz="3000"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файловете /проектите, върху които ще работим оттук нататък/ - xampp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/htdocs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web – сървър  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xampp/apache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xampp/php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database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xampp/mysql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 конфигурационни файлове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конфигурационнен файл 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httpd.conf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–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\xampp\apache\conf\httpd.conf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конфигурационнен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 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\xampp\apache\bin\php.ini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конфигурационен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\xampp\mysql\bin\my.ini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настройки</a:t>
            </a:r>
            <a:endParaRPr sz="30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Съхраняват се в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съдържа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Определен брой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 value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декларации.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няма стойност декларацията изглежда като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Местонахождението на файла е различно в зависимост от операционната система и версиите.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 Може да проверите кой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 зареден с  </a:t>
            </a:r>
            <a:r>
              <a:rPr lang="en-US" sz="2200" b="1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phpinfo(),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както и текущите стойности на настройките на PHP или от контрол панела на XAMPP -&gt;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РНР</a:t>
            </a:r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13" y="1224250"/>
            <a:ext cx="90083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РНР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13" y="1224250"/>
            <a:ext cx="90083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най-често повтаряни грешки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dirty="0" err="1" smtClean="0"/>
              <a:t>Ресурси</a:t>
            </a:r>
            <a:endParaRPr lang="bg-BG" dirty="0"/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bg-BG" dirty="0" smtClean="0"/>
              <a:t>Факти и основни понятия</a:t>
            </a: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bg-BG" dirty="0" smtClean="0"/>
              <a:t>Най-често повтаряни грешки</a:t>
            </a: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bg-BG" dirty="0" smtClean="0"/>
              <a:t>Синтаксис</a:t>
            </a: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bg-BG" dirty="0" smtClean="0"/>
              <a:t>Променливи</a:t>
            </a: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bg-BG" dirty="0" smtClean="0"/>
              <a:t>Оператори</a:t>
            </a: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 smtClean="0"/>
              <a:t>PHP &amp; HTML</a:t>
            </a:r>
            <a:endParaRPr lang="bg-BG" dirty="0" smtClean="0"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endParaRPr dirty="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настройки</a:t>
            </a:r>
            <a:endParaRPr sz="30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затваряща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скоба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най-често повтаряни грешки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00" y="2208225"/>
            <a:ext cx="3822375" cy="36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/>
        </p:nvSpPr>
        <p:spPr>
          <a:xfrm>
            <a:off x="4338675" y="1765500"/>
            <a:ext cx="35283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рнр синтаксис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е с разширение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.рнр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файлът съдържа само рнр код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или рнр + html /+ javaScript/ код.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кодът се огражда с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отварящ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затварящ таг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Когато файлът съдържа само php код,</a:t>
            </a: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е препоръчително да не се поставя затварящия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таг!</a:t>
            </a:r>
            <a:endParaRPr sz="3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u="sng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PHP tags - Manual</a:t>
            </a:r>
            <a:endParaRPr sz="36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/>
          </a:p>
        </p:txBody>
      </p:sp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59" name="Google Shape;359;p37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започва с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Всяка команда завършва с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&lt;?php echo "Hello PHP!"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Вградени функции - 	print, echo</a:t>
            </a: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Всички функции, описание и примери</a:t>
            </a:r>
            <a:r>
              <a:rPr lang="en-US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http://php.net/</a:t>
            </a:r>
            <a:endParaRPr sz="18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/>
        </p:nvSpPr>
        <p:spPr>
          <a:xfrm>
            <a:off x="4338675" y="2222700"/>
            <a:ext cx="35283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променливи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променливи</a:t>
            </a:r>
            <a:endParaRPr sz="3000"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контейнер за съхраняване на информация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променливи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информацията, която съхранявате, подлежи на промяна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Всички променливи в PHP започват с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им могат да съдържат – букви, цифри [0-9], долно тире '_'.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могат да започват с цифра.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Без запазени за езика думи като –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new, function …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$this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– има специално място в рнр, не може да го използвате за име на променлива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на променливите в PHP са </a:t>
            </a:r>
            <a:r>
              <a:rPr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case-sensitive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394" name="Google Shape;394;p41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7. Името на променливата, трябва да е описателно 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$counter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/явно е брояч/,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$name_length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/дължина на име/,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$date_deleted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/дата на изтриване/ и т.н.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8. Без еднобуквени променливи –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$a, $b, …..$aa, $bb, …..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39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9. Без твърде описателни 	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$the_name_of_the_game_of_the _man 				$theNameOfTheGameOfTheMan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38675" y="2303950"/>
            <a:ext cx="3528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ресурси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403" name="Google Shape;403;p4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Препоръчва се имената да не започват с долно тире, тъй като има няколко важни глобални променливи, с този синтаксис например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$_POST.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11. Съдържат само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латински букви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думи на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АНГЛИЙСКИ ЕЗИК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412" name="Google Shape;412;p43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Препоръчва се имената да не започват с долно тире, тъй като има няколко важни глобални променливи, с този синтаксис например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$_POST.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11. Съдържат само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латински букви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и думи на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АНГЛИЙСКИ ЕЗИК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12. Променливите използват т.нар.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camelCase или _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 разделяне на думите една от друга.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Без интервали в имената!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$length&amp;width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е валидно име на променлива, тъй като съдържа -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/>
        </p:nvSpPr>
        <p:spPr>
          <a:xfrm>
            <a:off x="4338675" y="1744425"/>
            <a:ext cx="3528300" cy="1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задаване на стойност на променливи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https://www.reddit.com/r/ContagiousLaughter/comments/dxyak7/this_has_to_be_one_of_the_funniest_things_ive/</a:t>
            </a: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$number = 10;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$string = “I am a variable, containing string”;</a:t>
            </a: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 txBox="1"/>
          <p:nvPr/>
        </p:nvSpPr>
        <p:spPr>
          <a:xfrm>
            <a:off x="682975" y="4103475"/>
            <a:ext cx="58944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</a:rPr>
              <a:t>Оператор за присвояване</a:t>
            </a:r>
            <a:r>
              <a:rPr lang="en-US" sz="3000" b="1">
                <a:solidFill>
                  <a:srgbClr val="595959"/>
                </a:solidFill>
              </a:rPr>
              <a:t> </a:t>
            </a:r>
            <a:r>
              <a:rPr lang="en-US" sz="3000" b="1">
                <a:solidFill>
                  <a:schemeClr val="lt1"/>
                </a:solidFill>
              </a:rPr>
              <a:t>=</a:t>
            </a:r>
            <a:r>
              <a:rPr lang="en-US" sz="3000" b="1">
                <a:solidFill>
                  <a:srgbClr val="595959"/>
                </a:solidFill>
              </a:rPr>
              <a:t> </a:t>
            </a:r>
            <a:endParaRPr sz="3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PHP e 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typeless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език – т.е. не декларираме типа на променливата изрично.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Типове данни в РНР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String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Integer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Float (floating point numbers - also called double)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Boolean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Array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Object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NULL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Resource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PHP Data Types</a:t>
            </a: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име уникално за проекта</a:t>
            </a: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й първоначална стойност, която ще определи типа на променливата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деклариране на променлива</a:t>
            </a:r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61" name="Google Shape;461;p49"/>
          <p:cNvSpPr txBox="1"/>
          <p:nvPr/>
        </p:nvSpPr>
        <p:spPr>
          <a:xfrm>
            <a:off x="914400" y="3321775"/>
            <a:ext cx="10363200" cy="307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$height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200;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$str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'Hello';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$is_positive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true;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body" idx="1"/>
          </p:nvPr>
        </p:nvSpPr>
        <p:spPr>
          <a:xfrm>
            <a:off x="1122225" y="1649800"/>
            <a:ext cx="10886400" cy="47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8" name="Google Shape;468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проверяване на променлива</a:t>
            </a:r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70" name="Google Shape;470;p50"/>
          <p:cNvSpPr txBox="1"/>
          <p:nvPr/>
        </p:nvSpPr>
        <p:spPr>
          <a:xfrm>
            <a:off x="583775" y="1524625"/>
            <a:ext cx="10693800" cy="487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var_dump</a:t>
            </a: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echo gettype</a:t>
            </a: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775" y="2535188"/>
            <a:ext cx="24955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30" y="5111700"/>
            <a:ext cx="2190695" cy="75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оператори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W3school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 информация за PHP - 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http://php.net/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Добри практики за писане на  PHP код -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http://www.phptherightway.com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https://phpbestpractices.org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оператори - видове</a:t>
            </a:r>
            <a:endParaRPr sz="3000"/>
          </a:p>
        </p:txBody>
      </p:sp>
      <p:sp>
        <p:nvSpPr>
          <p:cNvPr id="487" name="Google Shape;487;p5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операторите извършваме действия с променливите и техните стойности.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Видове -</a:t>
            </a:r>
            <a:endParaRPr sz="2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Аритметични оператори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- * / %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Оператори за присвояване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Оператори за сравняване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&lt; &gt;= &lt;= &lt;&gt;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Конкатениране/събиране/ на стрингове </a:t>
            </a:r>
            <a:endParaRPr sz="24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489" name="Google Shape;489;p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Конкатениране на стрингове</a:t>
            </a:r>
            <a:endParaRPr/>
          </a:p>
        </p:txBody>
      </p:sp>
      <p:sp>
        <p:nvSpPr>
          <p:cNvPr id="497" name="Google Shape;497;p5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98" name="Google Shape;498;p53"/>
          <p:cNvSpPr txBox="1"/>
          <p:nvPr/>
        </p:nvSpPr>
        <p:spPr>
          <a:xfrm>
            <a:off x="1052625" y="4398263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. ‘ ’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1052625" y="1419600"/>
            <a:ext cx="10363200" cy="2496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$first_name = "Pesho";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$last_name = "Petrov";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'&lt;p&gt;First name: ' . $first_name . '&lt;/p&gt;';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'Last name: '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1052625" y="576325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1" name="Google Shape;5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688" y="3187075"/>
            <a:ext cx="32861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3"/>
          <p:cNvPicPr preferRelativeResize="0"/>
          <p:nvPr/>
        </p:nvPicPr>
        <p:blipFill rotWithShape="1">
          <a:blip r:embed="rId4">
            <a:alphaModFix/>
          </a:blip>
          <a:srcRect l="75680" t="-562110" r="-75680" b="562110"/>
          <a:stretch/>
        </p:blipFill>
        <p:spPr>
          <a:xfrm>
            <a:off x="9848905" y="152400"/>
            <a:ext cx="2190695" cy="81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438" y="4877413"/>
            <a:ext cx="23907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/>
          <p:nvPr/>
        </p:nvSpPr>
        <p:spPr>
          <a:xfrm>
            <a:off x="6875650" y="6067413"/>
            <a:ext cx="2209800" cy="7905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оператори - приоритет</a:t>
            </a:r>
            <a:endParaRPr sz="3000"/>
          </a:p>
        </p:txBody>
      </p:sp>
      <p:sp>
        <p:nvSpPr>
          <p:cNvPr id="511" name="Google Shape;511;p54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Операторите имат приоритет/ред/ на действие.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Скобите винаги имат най-висок приоритет.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Използвайте скоби, дори да ви се струва излишно!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кавички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“ vs ‘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кавички</a:t>
            </a:r>
            <a:endParaRPr sz="3000"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Използват се за ограждане на данни от тип стринг.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$string_double_quotes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“String data”;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$string_single_quotes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‘String data’;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Двата израза са идентични - няма значение кои кавички ще използвате!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30" name="Google Shape;530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Изборът от кавички е от значение -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на екрана кавички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стринг, съдържащ променлива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кавички “ vs ‘</a:t>
            </a:r>
            <a:endParaRPr/>
          </a:p>
        </p:txBody>
      </p:sp>
      <p:sp>
        <p:nvSpPr>
          <p:cNvPr id="537" name="Google Shape;537;p5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44" name="Google Shape;544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Отпечатване на кавички ‘ или “</a:t>
            </a: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46" name="Google Shape;546;p58"/>
          <p:cNvSpPr txBox="1"/>
          <p:nvPr/>
        </p:nvSpPr>
        <p:spPr>
          <a:xfrm>
            <a:off x="914400" y="1621450"/>
            <a:ext cx="10363200" cy="15303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“Print ‘single’ quotes on screen”;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75" y="2781300"/>
            <a:ext cx="4838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8"/>
          <p:cNvSpPr txBox="1"/>
          <p:nvPr/>
        </p:nvSpPr>
        <p:spPr>
          <a:xfrm>
            <a:off x="914400" y="3907450"/>
            <a:ext cx="10363200" cy="153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‘Print “double” quotes on screen’;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9" name="Google Shape;5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918350"/>
            <a:ext cx="42481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Отпечатване на стринг, съдържащ променлива</a:t>
            </a:r>
            <a:endParaRPr sz="2400">
              <a:solidFill>
                <a:srgbClr val="434343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-US" sz="2400">
                <a:solidFill>
                  <a:srgbClr val="434343"/>
                </a:solidFill>
              </a:rPr>
              <a:t>отпечатва се стойността на променливата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56" name="Google Shape;556;p5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57" name="Google Shape;557;p5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58" name="Google Shape;558;p59"/>
          <p:cNvSpPr txBox="1"/>
          <p:nvPr/>
        </p:nvSpPr>
        <p:spPr>
          <a:xfrm>
            <a:off x="914400" y="255902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“Student name: $name”;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914400" y="479777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‘Student name: $name’;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1405600" y="4174300"/>
            <a:ext cx="1020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отпечатва се името  на променливата, включена в стринга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450" y="3307513"/>
            <a:ext cx="3429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663" y="5740788"/>
            <a:ext cx="37814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&amp; HTML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РНР генерираме валидни HTML страници.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тези документи, съдържат комбинация от рнр и html код.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рнр и html кода поместваме във файл с разширение </a:t>
            </a:r>
            <a:r>
              <a:rPr lang="en-US" sz="26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26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&amp; HTML</a:t>
            </a:r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to remember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78" name="Google Shape;178;p17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179" name="Google Shape;179;p17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7"/>
          <p:cNvSpPr txBox="1"/>
          <p:nvPr/>
        </p:nvSpPr>
        <p:spPr>
          <a:xfrm>
            <a:off x="2539150" y="1680500"/>
            <a:ext cx="6785400" cy="4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Victorious warriors win first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and then go to war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while defeated warriors go to war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and then seek to win.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    Sun Tzu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Screen Elements (2)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6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84" name="Google Shape;584;p62"/>
          <p:cNvSpPr txBox="1"/>
          <p:nvPr/>
        </p:nvSpPr>
        <p:spPr>
          <a:xfrm>
            <a:off x="381000" y="2011050"/>
            <a:ext cx="5334000" cy="4408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&lt;meta charset="UTF-8"&gt;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&lt;title&gt;Document&lt;/title&gt;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&lt;div&gt;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&lt;?php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echo "Mixed PHP and HTML code document :)";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?&gt;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&lt;/div&gt;    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62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/>
          </a:p>
        </p:txBody>
      </p:sp>
      <p:sp>
        <p:nvSpPr>
          <p:cNvPr id="586" name="Google Shape;586;p62"/>
          <p:cNvSpPr txBox="1"/>
          <p:nvPr/>
        </p:nvSpPr>
        <p:spPr>
          <a:xfrm>
            <a:off x="6067411" y="1469813"/>
            <a:ext cx="57828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browser</a:t>
            </a:r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31388"/>
            <a:ext cx="52863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013" y="2830626"/>
            <a:ext cx="5743574" cy="362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434343"/>
                </a:solidFill>
              </a:rPr>
              <a:t>С рнр генерираме валидни html документи.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434343"/>
                </a:solidFill>
              </a:rPr>
              <a:t>Разширението на файла, в койт поместваме рнр и html кода е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95" name="Google Shape;595;p6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&amp; HTML</a:t>
            </a: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97" name="Google Shape;597;p63"/>
          <p:cNvSpPr txBox="1"/>
          <p:nvPr/>
        </p:nvSpPr>
        <p:spPr>
          <a:xfrm>
            <a:off x="914400" y="255902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“Student name: $name”;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914400" y="479777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‘Student name: $name’;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1405600" y="4174300"/>
            <a:ext cx="1020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отпечатва се името  на променливата, включена в стринга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450" y="3307513"/>
            <a:ext cx="3429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663" y="5740788"/>
            <a:ext cx="37814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09" name="Google Shape;60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31" name="Google Shape;631;p6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32" name="Google Shape;632;p6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факти и основни понятия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Hypertext Preprocessor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Скриптов език /server-side/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Създава динамично съдържание в сайт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Работи с бази данни (БД)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Трябва ни сървър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се влага в HTML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генерира HTML код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отворен код - 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всичко, свързано с PHP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бъде използван и за десктоп  приложения.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108" y="1347632"/>
            <a:ext cx="5278617" cy="5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http</a:t>
            </a:r>
            <a:endParaRPr sz="3000"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 Text Transfer Protocol 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(HTTP)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Client-server протокол за прехвърляне на  Web-ресурси, които могат да са - HTML файлове, CSS стилове, изображения, скриптове и др.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1960</Words>
  <Application>Microsoft Office PowerPoint</Application>
  <PresentationFormat>По избор</PresentationFormat>
  <Paragraphs>453</Paragraphs>
  <Slides>55</Slides>
  <Notes>55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55</vt:i4>
      </vt:variant>
    </vt:vector>
  </HeadingPairs>
  <TitlesOfParts>
    <vt:vector size="61" baseType="lpstr">
      <vt:lpstr>Arial</vt:lpstr>
      <vt:lpstr>Calibri</vt:lpstr>
      <vt:lpstr>Consolas</vt:lpstr>
      <vt:lpstr>Roboto</vt:lpstr>
      <vt:lpstr>Noto Sans Symbols</vt:lpstr>
      <vt:lpstr>1_SoftUni3_1</vt:lpstr>
      <vt:lpstr>PHP intro</vt:lpstr>
      <vt:lpstr>Table of Contents</vt:lpstr>
      <vt:lpstr>Презентация на PowerPoint</vt:lpstr>
      <vt:lpstr>Ресурси</vt:lpstr>
      <vt:lpstr>to remember</vt:lpstr>
      <vt:lpstr>Презентация на PowerPoint</vt:lpstr>
      <vt:lpstr>PHP</vt:lpstr>
      <vt:lpstr>PHP</vt:lpstr>
      <vt:lpstr>PHP</vt:lpstr>
      <vt:lpstr>PHP</vt:lpstr>
      <vt:lpstr>PHP</vt:lpstr>
      <vt:lpstr>client-server requests</vt:lpstr>
      <vt:lpstr>PHP</vt:lpstr>
      <vt:lpstr>PHP</vt:lpstr>
      <vt:lpstr>PHP</vt:lpstr>
      <vt:lpstr>PHP</vt:lpstr>
      <vt:lpstr>РНР</vt:lpstr>
      <vt:lpstr>РНР</vt:lpstr>
      <vt:lpstr>Презентация на PowerPoint</vt:lpstr>
      <vt:lpstr>най-често повтаряни грешки</vt:lpstr>
      <vt:lpstr>Презентация на PowerPoint</vt:lpstr>
      <vt:lpstr>PHP синтаксис</vt:lpstr>
      <vt:lpstr>PHP синтаксис</vt:lpstr>
      <vt:lpstr>PHP синтаксис</vt:lpstr>
      <vt:lpstr>PHP синтаксис</vt:lpstr>
      <vt:lpstr>Презентация на PowerPoint</vt:lpstr>
      <vt:lpstr>променливи</vt:lpstr>
      <vt:lpstr>променливи</vt:lpstr>
      <vt:lpstr>променливи</vt:lpstr>
      <vt:lpstr>променливи</vt:lpstr>
      <vt:lpstr>променливи</vt:lpstr>
      <vt:lpstr>Презентация на PowerPoint</vt:lpstr>
      <vt:lpstr>Презентация на PowerPoint</vt:lpstr>
      <vt:lpstr>Презентация на PowerPoint</vt:lpstr>
      <vt:lpstr>PHP стойности на променливи</vt:lpstr>
      <vt:lpstr>PHP стойности на променливи</vt:lpstr>
      <vt:lpstr>PHP деклариране на променлива</vt:lpstr>
      <vt:lpstr>PHP проверяване на променлива</vt:lpstr>
      <vt:lpstr>Презентация на PowerPoint</vt:lpstr>
      <vt:lpstr>оператори</vt:lpstr>
      <vt:lpstr>Конкатениране на стрингове</vt:lpstr>
      <vt:lpstr>оператори</vt:lpstr>
      <vt:lpstr>Презентация на PowerPoint</vt:lpstr>
      <vt:lpstr>“ vs ‘</vt:lpstr>
      <vt:lpstr>кавички “ vs ‘</vt:lpstr>
      <vt:lpstr>Отпечатване на кавички ‘ или “</vt:lpstr>
      <vt:lpstr>“ vs ‘</vt:lpstr>
      <vt:lpstr>Презентация на PowerPoint</vt:lpstr>
      <vt:lpstr>PHP &amp; HTML</vt:lpstr>
      <vt:lpstr>Screen Elements (2)</vt:lpstr>
      <vt:lpstr>PHP &amp; HTML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intro</dc:title>
  <dc:creator>Milena</dc:creator>
  <cp:lastModifiedBy>Ariel</cp:lastModifiedBy>
  <cp:revision>2</cp:revision>
  <dcterms:modified xsi:type="dcterms:W3CDTF">2019-12-22T13:21:47Z</dcterms:modified>
</cp:coreProperties>
</file>